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ESTUDIO 2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Conoce tus pensamientos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E8F4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Observación sin juicio - El primer paso hacia el cambio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Serie: Una Mente en Paz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 • 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Lectura Bíblica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371600" y="118872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"Examíname, oh Dios,
y conoce mi corazón;
pruébame y conoce
mis pensamientos."
</a:t>
            </a:r>
            <a:pPr algn="ctr" indent="0" marL="0">
              <a:buNone/>
            </a:pPr>
            <a:r>
              <a:rPr lang="en-US" sz="1800" b="1" dirty="0">
                <a:solidFill>
                  <a:srgbClr val="4A90A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— Salmo 139:23-24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Puntos Principales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09728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Observar vs. juzgar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88720" y="1417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Puedes notar tus pensamientos sin condenarlos. La curiosidad es mejor que la alarma.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210312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8" name="Text 6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Tus pensamientos no son tu identidad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188720" y="24231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cerebro produce pensamientos como el estómago digiere. No eres tus pensamientos.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310896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2" name="Text 10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Práctica: 'Nota y nombra'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188720" y="342900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Cuando venga un pensamiento difícil: 'Estoy teniendo el pensamiento de que...' Esto crea distancia.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Preguntas para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¿Tiendes a juzgar tus pensamientos o solo observarlos?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¿Alguna vez has confundido un pensamiento con tu identidad?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¿Qué significa para ti 'tener compasión contigo mismo/a'?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¿Cómo te sientes al saber que Dios conoce todos tus pensamientos?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No puedes cambiar lo que no conoces.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autoconocimiento es un regalo de Dios.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Dale permiso a tu mente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para ser humana.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Práctica de la Semana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05840" y="12801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Ejercicio 'Nota y Nombra': Cuando venga un pensamiento difícil, di mentalmente: 'Estoy teniendo el pensamiento de que...'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0116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19659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Practicar 5 minutos diarios de observación consciente de tus pensamientos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26974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05840" y="26517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juzgues, solo nota. Como nubes pasando por el cielo.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640080" y="33832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33375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 final de la semana, reflexiona: ¿Qué aprendiste sobre tus patrones?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Oración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Señor, tú conoces mis pensamientos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mejor que yo mismo/a.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Enséñame a observarlos con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tu compasión.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Dame sabiduría para conocer mi mente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 gracia para aceptar mi humanidad.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Amén.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44805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Donde la fe y la salud mental se encuentran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Una Mente en Paz - Estudio 2</dc:title>
  <dc:subject>PptxGenJS Presentation</dc:subject>
  <dc:creator>Fresh Hope Español</dc:creator>
  <cp:lastModifiedBy>Fresh Hope Español</cp:lastModifiedBy>
  <cp:revision>1</cp:revision>
  <dcterms:created xsi:type="dcterms:W3CDTF">2026-02-22T03:05:19Z</dcterms:created>
  <dcterms:modified xsi:type="dcterms:W3CDTF">2026-02-22T03:05:19Z</dcterms:modified>
</cp:coreProperties>
</file>